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8E3B6-458A-4EC5-8024-82EC727B43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C6A0E5E-D083-46D5-860E-E85DBBFFEDF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endParaRPr lang="en-GB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en-GB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Levi &amp; Co	</a:t>
          </a:r>
          <a:endParaRPr lang="en-GB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BD2DD7-B720-4F0E-9DB3-2F86E79E89C3}" type="parTrans" cxnId="{BCEFB9A4-8228-4100-93BF-1D7404CE8504}">
      <dgm:prSet/>
      <dgm:spPr/>
      <dgm:t>
        <a:bodyPr/>
        <a:lstStyle/>
        <a:p>
          <a:endParaRPr lang="en-GB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890AED-FDF5-449C-B665-486BB040DA37}" type="sibTrans" cxnId="{BCEFB9A4-8228-4100-93BF-1D7404CE8504}">
      <dgm:prSet/>
      <dgm:spPr/>
      <dgm:t>
        <a:bodyPr/>
        <a:lstStyle/>
        <a:p>
          <a:endParaRPr lang="en-GB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ABBBDAF-72B7-499B-85BB-513E415E8BB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Pharisees</a:t>
          </a:r>
          <a:endParaRPr lang="en-GB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6BC6684-4555-4E1A-A735-6CD6DB55E9F4}" type="parTrans" cxnId="{18C79E20-DBDE-4DAD-95D4-EEAC30093BB3}">
      <dgm:prSet/>
      <dgm:spPr/>
      <dgm:t>
        <a:bodyPr/>
        <a:lstStyle/>
        <a:p>
          <a:endParaRPr lang="en-GB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839C51-1BD0-4CD2-806B-ADAA4E45C429}" type="sibTrans" cxnId="{18C79E20-DBDE-4DAD-95D4-EEAC30093BB3}">
      <dgm:prSet/>
      <dgm:spPr/>
      <dgm:t>
        <a:bodyPr/>
        <a:lstStyle/>
        <a:p>
          <a:endParaRPr lang="en-GB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24018F0-ADEC-4AC8-92BE-130BB0C35C8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Jesus</a:t>
          </a:r>
          <a:endParaRPr lang="en-GB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FF8FA7A-BC96-4BAD-8707-AB2C5B84C13C}" type="parTrans" cxnId="{C1BABDF8-2FF9-45F1-BD26-3435B2DAD7D1}">
      <dgm:prSet/>
      <dgm:spPr/>
      <dgm:t>
        <a:bodyPr/>
        <a:lstStyle/>
        <a:p>
          <a:endParaRPr lang="en-GB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7B8D5BC-6963-4094-9CE6-D0AE22C9AFF5}" type="sibTrans" cxnId="{C1BABDF8-2FF9-45F1-BD26-3435B2DAD7D1}">
      <dgm:prSet/>
      <dgm:spPr/>
      <dgm:t>
        <a:bodyPr/>
        <a:lstStyle/>
        <a:p>
          <a:endParaRPr lang="en-GB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9877D1-07DE-426C-8342-6FC0A3033CA6}" type="pres">
      <dgm:prSet presAssocID="{9518E3B6-458A-4EC5-8024-82EC727B43B3}" presName="Name0" presStyleCnt="0">
        <dgm:presLayoutVars>
          <dgm:dir/>
          <dgm:animLvl val="lvl"/>
          <dgm:resizeHandles val="exact"/>
        </dgm:presLayoutVars>
      </dgm:prSet>
      <dgm:spPr/>
    </dgm:pt>
    <dgm:pt modelId="{0B94F194-4BAC-464A-AFCE-2A23108E40E7}" type="pres">
      <dgm:prSet presAssocID="{6C6A0E5E-D083-46D5-860E-E85DBBFFEDF2}" presName="parTxOnly" presStyleLbl="node1" presStyleIdx="0" presStyleCnt="3" custLinFactNeighborX="-820" custLinFactNeighborY="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CEAC9-D666-40EE-853B-AAD7EC329F86}" type="pres">
      <dgm:prSet presAssocID="{D1890AED-FDF5-449C-B665-486BB040DA37}" presName="parTxOnlySpace" presStyleCnt="0"/>
      <dgm:spPr/>
    </dgm:pt>
    <dgm:pt modelId="{C4ED05BE-EAC0-44A2-8D11-FCBE1A99939C}" type="pres">
      <dgm:prSet presAssocID="{1ABBBDAF-72B7-499B-85BB-513E415E8BB0}" presName="parTxOnly" presStyleLbl="node1" presStyleIdx="1" presStyleCnt="3" custLinFactNeighborY="8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539273-D96B-42B9-8DDA-0FA411F4D208}" type="pres">
      <dgm:prSet presAssocID="{CD839C51-1BD0-4CD2-806B-ADAA4E45C429}" presName="parTxOnlySpace" presStyleCnt="0"/>
      <dgm:spPr/>
    </dgm:pt>
    <dgm:pt modelId="{4DA1034E-FD58-493E-B7CF-12C035FC5F91}" type="pres">
      <dgm:prSet presAssocID="{824018F0-ADEC-4AC8-92BE-130BB0C35C8E}" presName="parTxOnly" presStyleLbl="node1" presStyleIdx="2" presStyleCnt="3" custLinFactNeighborX="821" custLinFactNeighborY="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2D3AC3-3496-4942-818C-2B250838C963}" type="presOf" srcId="{824018F0-ADEC-4AC8-92BE-130BB0C35C8E}" destId="{4DA1034E-FD58-493E-B7CF-12C035FC5F91}" srcOrd="0" destOrd="0" presId="urn:microsoft.com/office/officeart/2005/8/layout/chevron1"/>
    <dgm:cxn modelId="{C1BABDF8-2FF9-45F1-BD26-3435B2DAD7D1}" srcId="{9518E3B6-458A-4EC5-8024-82EC727B43B3}" destId="{824018F0-ADEC-4AC8-92BE-130BB0C35C8E}" srcOrd="2" destOrd="0" parTransId="{0FF8FA7A-BC96-4BAD-8707-AB2C5B84C13C}" sibTransId="{27B8D5BC-6963-4094-9CE6-D0AE22C9AFF5}"/>
    <dgm:cxn modelId="{957B878F-AB13-48DF-AFE9-E2EF6B72F34F}" type="presOf" srcId="{1ABBBDAF-72B7-499B-85BB-513E415E8BB0}" destId="{C4ED05BE-EAC0-44A2-8D11-FCBE1A99939C}" srcOrd="0" destOrd="0" presId="urn:microsoft.com/office/officeart/2005/8/layout/chevron1"/>
    <dgm:cxn modelId="{BCEFB9A4-8228-4100-93BF-1D7404CE8504}" srcId="{9518E3B6-458A-4EC5-8024-82EC727B43B3}" destId="{6C6A0E5E-D083-46D5-860E-E85DBBFFEDF2}" srcOrd="0" destOrd="0" parTransId="{4FBD2DD7-B720-4F0E-9DB3-2F86E79E89C3}" sibTransId="{D1890AED-FDF5-449C-B665-486BB040DA37}"/>
    <dgm:cxn modelId="{857413CC-0918-4B63-BC0B-74049A5E0F47}" type="presOf" srcId="{9518E3B6-458A-4EC5-8024-82EC727B43B3}" destId="{0B9877D1-07DE-426C-8342-6FC0A3033CA6}" srcOrd="0" destOrd="0" presId="urn:microsoft.com/office/officeart/2005/8/layout/chevron1"/>
    <dgm:cxn modelId="{E134C4DF-6C76-45A4-82D6-03E18F083D31}" type="presOf" srcId="{6C6A0E5E-D083-46D5-860E-E85DBBFFEDF2}" destId="{0B94F194-4BAC-464A-AFCE-2A23108E40E7}" srcOrd="0" destOrd="0" presId="urn:microsoft.com/office/officeart/2005/8/layout/chevron1"/>
    <dgm:cxn modelId="{18C79E20-DBDE-4DAD-95D4-EEAC30093BB3}" srcId="{9518E3B6-458A-4EC5-8024-82EC727B43B3}" destId="{1ABBBDAF-72B7-499B-85BB-513E415E8BB0}" srcOrd="1" destOrd="0" parTransId="{C6BC6684-4555-4E1A-A735-6CD6DB55E9F4}" sibTransId="{CD839C51-1BD0-4CD2-806B-ADAA4E45C429}"/>
    <dgm:cxn modelId="{F688B5E6-34E0-48AA-B28F-6EECADD7B0A5}" type="presParOf" srcId="{0B9877D1-07DE-426C-8342-6FC0A3033CA6}" destId="{0B94F194-4BAC-464A-AFCE-2A23108E40E7}" srcOrd="0" destOrd="0" presId="urn:microsoft.com/office/officeart/2005/8/layout/chevron1"/>
    <dgm:cxn modelId="{EB57C666-81EB-4731-938A-4B97D14088A2}" type="presParOf" srcId="{0B9877D1-07DE-426C-8342-6FC0A3033CA6}" destId="{302CEAC9-D666-40EE-853B-AAD7EC329F86}" srcOrd="1" destOrd="0" presId="urn:microsoft.com/office/officeart/2005/8/layout/chevron1"/>
    <dgm:cxn modelId="{937B8164-E1B9-4951-AF15-6D59F93A8B36}" type="presParOf" srcId="{0B9877D1-07DE-426C-8342-6FC0A3033CA6}" destId="{C4ED05BE-EAC0-44A2-8D11-FCBE1A99939C}" srcOrd="2" destOrd="0" presId="urn:microsoft.com/office/officeart/2005/8/layout/chevron1"/>
    <dgm:cxn modelId="{5531FF3E-8B6C-459C-A4A7-64F72BA9749F}" type="presParOf" srcId="{0B9877D1-07DE-426C-8342-6FC0A3033CA6}" destId="{C2539273-D96B-42B9-8DDA-0FA411F4D208}" srcOrd="3" destOrd="0" presId="urn:microsoft.com/office/officeart/2005/8/layout/chevron1"/>
    <dgm:cxn modelId="{C4A32201-83AB-41F0-B7FC-C6B7CC1217E3}" type="presParOf" srcId="{0B9877D1-07DE-426C-8342-6FC0A3033CA6}" destId="{4DA1034E-FD58-493E-B7CF-12C035FC5F9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8E3B6-458A-4EC5-8024-82EC727B43B3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</dgm:pt>
    <dgm:pt modelId="{6C6A0E5E-D083-46D5-860E-E85DBBFFEDF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9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effectLst/>
            </a:rPr>
            <a:t>Riff Raff	</a:t>
          </a:r>
          <a:endParaRPr lang="en-GB" sz="19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4FBD2DD7-B720-4F0E-9DB3-2F86E79E89C3}" type="parTrans" cxnId="{BCEFB9A4-8228-4100-93BF-1D7404CE8504}">
      <dgm:prSet/>
      <dgm:spPr/>
      <dgm:t>
        <a:bodyPr/>
        <a:lstStyle/>
        <a:p>
          <a:endParaRPr lang="en-GB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D1890AED-FDF5-449C-B665-486BB040DA37}" type="sibTrans" cxnId="{BCEFB9A4-8228-4100-93BF-1D7404CE8504}">
      <dgm:prSet/>
      <dgm:spPr/>
      <dgm:t>
        <a:bodyPr/>
        <a:lstStyle/>
        <a:p>
          <a:endParaRPr lang="en-GB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1ABBBDAF-72B7-499B-85BB-513E415E8BB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effectLst/>
            </a:rPr>
            <a:t>Religious</a:t>
          </a:r>
          <a:endParaRPr lang="en-GB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C6BC6684-4555-4E1A-A735-6CD6DB55E9F4}" type="parTrans" cxnId="{18C79E20-DBDE-4DAD-95D4-EEAC30093BB3}">
      <dgm:prSet/>
      <dgm:spPr/>
      <dgm:t>
        <a:bodyPr/>
        <a:lstStyle/>
        <a:p>
          <a:endParaRPr lang="en-GB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CD839C51-1BD0-4CD2-806B-ADAA4E45C429}" type="sibTrans" cxnId="{18C79E20-DBDE-4DAD-95D4-EEAC30093BB3}">
      <dgm:prSet/>
      <dgm:spPr/>
      <dgm:t>
        <a:bodyPr/>
        <a:lstStyle/>
        <a:p>
          <a:endParaRPr lang="en-GB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824018F0-ADEC-4AC8-92BE-130BB0C35C8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effectLst/>
            </a:rPr>
            <a:t>Redeemer</a:t>
          </a:r>
          <a:endParaRPr lang="en-GB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0FF8FA7A-BC96-4BAD-8707-AB2C5B84C13C}" type="parTrans" cxnId="{C1BABDF8-2FF9-45F1-BD26-3435B2DAD7D1}">
      <dgm:prSet/>
      <dgm:spPr/>
      <dgm:t>
        <a:bodyPr/>
        <a:lstStyle/>
        <a:p>
          <a:endParaRPr lang="en-GB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27B8D5BC-6963-4094-9CE6-D0AE22C9AFF5}" type="sibTrans" cxnId="{C1BABDF8-2FF9-45F1-BD26-3435B2DAD7D1}">
      <dgm:prSet/>
      <dgm:spPr/>
      <dgm:t>
        <a:bodyPr/>
        <a:lstStyle/>
        <a:p>
          <a:endParaRPr lang="en-GB" b="1" cap="none" spc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gm:t>
    </dgm:pt>
    <dgm:pt modelId="{7511D0E2-CB4D-46EC-B45D-BBE69C9BDD92}" type="pres">
      <dgm:prSet presAssocID="{9518E3B6-458A-4EC5-8024-82EC727B43B3}" presName="Name0" presStyleCnt="0">
        <dgm:presLayoutVars>
          <dgm:dir/>
          <dgm:animLvl val="lvl"/>
          <dgm:resizeHandles val="exact"/>
        </dgm:presLayoutVars>
      </dgm:prSet>
      <dgm:spPr/>
    </dgm:pt>
    <dgm:pt modelId="{87045CE3-8A80-44A9-B6A6-2A512200FB3C}" type="pres">
      <dgm:prSet presAssocID="{6C6A0E5E-D083-46D5-860E-E85DBBFFEDF2}" presName="parTxOnly" presStyleLbl="node1" presStyleIdx="0" presStyleCnt="3" custLinFactNeighborX="-821" custLinFactNeighborY="5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BA0C9-BE29-4971-8890-A57FD6AB51C8}" type="pres">
      <dgm:prSet presAssocID="{D1890AED-FDF5-449C-B665-486BB040DA37}" presName="parTxOnlySpace" presStyleCnt="0"/>
      <dgm:spPr/>
    </dgm:pt>
    <dgm:pt modelId="{E54F1721-A434-40FB-B539-A0479E9B9AE3}" type="pres">
      <dgm:prSet presAssocID="{1ABBBDAF-72B7-499B-85BB-513E415E8BB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E32C16-E03F-43A4-B1B3-C48616FA4A09}" type="pres">
      <dgm:prSet presAssocID="{CD839C51-1BD0-4CD2-806B-ADAA4E45C429}" presName="parTxOnlySpace" presStyleCnt="0"/>
      <dgm:spPr/>
    </dgm:pt>
    <dgm:pt modelId="{21BDF868-1833-4E14-ABAB-74E25EF30E83}" type="pres">
      <dgm:prSet presAssocID="{824018F0-ADEC-4AC8-92BE-130BB0C35C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7A5CCC-5041-4075-A58B-349EC0FB2769}" type="presOf" srcId="{9518E3B6-458A-4EC5-8024-82EC727B43B3}" destId="{7511D0E2-CB4D-46EC-B45D-BBE69C9BDD92}" srcOrd="0" destOrd="0" presId="urn:microsoft.com/office/officeart/2005/8/layout/chevron1"/>
    <dgm:cxn modelId="{8B4BCF2D-DE72-4DA8-98DC-8E9C7028D88B}" type="presOf" srcId="{824018F0-ADEC-4AC8-92BE-130BB0C35C8E}" destId="{21BDF868-1833-4E14-ABAB-74E25EF30E83}" srcOrd="0" destOrd="0" presId="urn:microsoft.com/office/officeart/2005/8/layout/chevron1"/>
    <dgm:cxn modelId="{C1BABDF8-2FF9-45F1-BD26-3435B2DAD7D1}" srcId="{9518E3B6-458A-4EC5-8024-82EC727B43B3}" destId="{824018F0-ADEC-4AC8-92BE-130BB0C35C8E}" srcOrd="2" destOrd="0" parTransId="{0FF8FA7A-BC96-4BAD-8707-AB2C5B84C13C}" sibTransId="{27B8D5BC-6963-4094-9CE6-D0AE22C9AFF5}"/>
    <dgm:cxn modelId="{BCEFB9A4-8228-4100-93BF-1D7404CE8504}" srcId="{9518E3B6-458A-4EC5-8024-82EC727B43B3}" destId="{6C6A0E5E-D083-46D5-860E-E85DBBFFEDF2}" srcOrd="0" destOrd="0" parTransId="{4FBD2DD7-B720-4F0E-9DB3-2F86E79E89C3}" sibTransId="{D1890AED-FDF5-449C-B665-486BB040DA37}"/>
    <dgm:cxn modelId="{4E735581-F691-45A9-8B4C-F6BCC1FAF087}" type="presOf" srcId="{6C6A0E5E-D083-46D5-860E-E85DBBFFEDF2}" destId="{87045CE3-8A80-44A9-B6A6-2A512200FB3C}" srcOrd="0" destOrd="0" presId="urn:microsoft.com/office/officeart/2005/8/layout/chevron1"/>
    <dgm:cxn modelId="{940402DE-9400-4BAB-9F74-23E6AE2C158A}" type="presOf" srcId="{1ABBBDAF-72B7-499B-85BB-513E415E8BB0}" destId="{E54F1721-A434-40FB-B539-A0479E9B9AE3}" srcOrd="0" destOrd="0" presId="urn:microsoft.com/office/officeart/2005/8/layout/chevron1"/>
    <dgm:cxn modelId="{18C79E20-DBDE-4DAD-95D4-EEAC30093BB3}" srcId="{9518E3B6-458A-4EC5-8024-82EC727B43B3}" destId="{1ABBBDAF-72B7-499B-85BB-513E415E8BB0}" srcOrd="1" destOrd="0" parTransId="{C6BC6684-4555-4E1A-A735-6CD6DB55E9F4}" sibTransId="{CD839C51-1BD0-4CD2-806B-ADAA4E45C429}"/>
    <dgm:cxn modelId="{64A1E6E1-36DA-418A-968E-745D2E6A4D4D}" type="presParOf" srcId="{7511D0E2-CB4D-46EC-B45D-BBE69C9BDD92}" destId="{87045CE3-8A80-44A9-B6A6-2A512200FB3C}" srcOrd="0" destOrd="0" presId="urn:microsoft.com/office/officeart/2005/8/layout/chevron1"/>
    <dgm:cxn modelId="{6B0E4BED-E4A4-4F77-A8B3-19DEE10A8819}" type="presParOf" srcId="{7511D0E2-CB4D-46EC-B45D-BBE69C9BDD92}" destId="{667BA0C9-BE29-4971-8890-A57FD6AB51C8}" srcOrd="1" destOrd="0" presId="urn:microsoft.com/office/officeart/2005/8/layout/chevron1"/>
    <dgm:cxn modelId="{A08581AB-AE28-462C-961A-99F133A2AAC7}" type="presParOf" srcId="{7511D0E2-CB4D-46EC-B45D-BBE69C9BDD92}" destId="{E54F1721-A434-40FB-B539-A0479E9B9AE3}" srcOrd="2" destOrd="0" presId="urn:microsoft.com/office/officeart/2005/8/layout/chevron1"/>
    <dgm:cxn modelId="{967F8A8B-9E4D-43B8-9C71-59863F3FDFF0}" type="presParOf" srcId="{7511D0E2-CB4D-46EC-B45D-BBE69C9BDD92}" destId="{97E32C16-E03F-43A4-B1B3-C48616FA4A09}" srcOrd="3" destOrd="0" presId="urn:microsoft.com/office/officeart/2005/8/layout/chevron1"/>
    <dgm:cxn modelId="{D96C3325-1289-4534-8FFD-DAE5DC5773DF}" type="presParOf" srcId="{7511D0E2-CB4D-46EC-B45D-BBE69C9BDD92}" destId="{21BDF868-1833-4E14-ABAB-74E25EF30E8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18E3B6-458A-4EC5-8024-82EC727B43B3}" type="doc">
      <dgm:prSet loTypeId="urn:microsoft.com/office/officeart/2005/8/layout/chevron1" loCatId="process" qsTypeId="urn:microsoft.com/office/officeart/2005/8/quickstyle/3d1" qsCatId="3D" csTypeId="urn:microsoft.com/office/officeart/2005/8/colors/accent0_2" csCatId="mainScheme" phldr="1"/>
      <dgm:spPr/>
    </dgm:pt>
    <dgm:pt modelId="{6C6A0E5E-D083-46D5-860E-E85DBBFFEDF2}">
      <dgm:prSet phldrT="[Text]"/>
      <dgm:spPr>
        <a:solidFill>
          <a:srgbClr val="FF9900"/>
        </a:solidFill>
      </dgm:spPr>
      <dgm:t>
        <a:bodyPr/>
        <a:lstStyle/>
        <a:p>
          <a:r>
            <a:rPr lang="en-GB" b="1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Riff Raff  Encounter God	</a:t>
          </a:r>
          <a:endParaRPr lang="en-GB" b="1" cap="none" spc="50" dirty="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FBD2DD7-B720-4F0E-9DB3-2F86E79E89C3}" type="parTrans" cxnId="{BCEFB9A4-8228-4100-93BF-1D7404CE8504}">
      <dgm:prSet/>
      <dgm:spPr/>
      <dgm:t>
        <a:bodyPr/>
        <a:lstStyle/>
        <a:p>
          <a:endParaRPr lang="en-GB" b="1" cap="none" spc="5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1890AED-FDF5-449C-B665-486BB040DA37}" type="sibTrans" cxnId="{BCEFB9A4-8228-4100-93BF-1D7404CE8504}">
      <dgm:prSet/>
      <dgm:spPr/>
      <dgm:t>
        <a:bodyPr/>
        <a:lstStyle/>
        <a:p>
          <a:endParaRPr lang="en-GB" b="1" cap="none" spc="5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ABBBDAF-72B7-499B-85BB-513E415E8BB0}">
      <dgm:prSet phldrT="[Text]" custT="1"/>
      <dgm:spPr>
        <a:solidFill>
          <a:srgbClr val="FF9900"/>
        </a:solidFill>
      </dgm:spPr>
      <dgm:t>
        <a:bodyPr/>
        <a:lstStyle/>
        <a:p>
          <a:r>
            <a:rPr lang="en-GB" sz="1900" b="1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Religious </a:t>
          </a:r>
        </a:p>
        <a:p>
          <a:r>
            <a:rPr lang="en-GB" sz="1900" b="1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GB" sz="1600" b="1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Counter -Act God</a:t>
          </a:r>
          <a:endParaRPr lang="en-GB" sz="1600" b="1" cap="none" spc="50" dirty="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6BC6684-4555-4E1A-A735-6CD6DB55E9F4}" type="parTrans" cxnId="{18C79E20-DBDE-4DAD-95D4-EEAC30093BB3}">
      <dgm:prSet/>
      <dgm:spPr/>
      <dgm:t>
        <a:bodyPr/>
        <a:lstStyle/>
        <a:p>
          <a:endParaRPr lang="en-GB" b="1" cap="none" spc="5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D839C51-1BD0-4CD2-806B-ADAA4E45C429}" type="sibTrans" cxnId="{18C79E20-DBDE-4DAD-95D4-EEAC30093BB3}">
      <dgm:prSet/>
      <dgm:spPr/>
      <dgm:t>
        <a:bodyPr/>
        <a:lstStyle/>
        <a:p>
          <a:endParaRPr lang="en-GB" b="1" cap="none" spc="5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24018F0-ADEC-4AC8-92BE-130BB0C35C8E}">
      <dgm:prSet phldrT="[Text]"/>
      <dgm:spPr>
        <a:solidFill>
          <a:srgbClr val="FF9900"/>
        </a:solidFill>
      </dgm:spPr>
      <dgm:t>
        <a:bodyPr/>
        <a:lstStyle/>
        <a:p>
          <a:r>
            <a:rPr lang="en-GB" b="1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Redeemer  Is God</a:t>
          </a:r>
          <a:endParaRPr lang="en-GB" b="1" cap="none" spc="50" dirty="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FF8FA7A-BC96-4BAD-8707-AB2C5B84C13C}" type="parTrans" cxnId="{C1BABDF8-2FF9-45F1-BD26-3435B2DAD7D1}">
      <dgm:prSet/>
      <dgm:spPr/>
      <dgm:t>
        <a:bodyPr/>
        <a:lstStyle/>
        <a:p>
          <a:endParaRPr lang="en-GB" b="1" cap="none" spc="5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7B8D5BC-6963-4094-9CE6-D0AE22C9AFF5}" type="sibTrans" cxnId="{C1BABDF8-2FF9-45F1-BD26-3435B2DAD7D1}">
      <dgm:prSet/>
      <dgm:spPr/>
      <dgm:t>
        <a:bodyPr/>
        <a:lstStyle/>
        <a:p>
          <a:endParaRPr lang="en-GB" b="1" cap="none" spc="5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B9877D1-07DE-426C-8342-6FC0A3033CA6}" type="pres">
      <dgm:prSet presAssocID="{9518E3B6-458A-4EC5-8024-82EC727B43B3}" presName="Name0" presStyleCnt="0">
        <dgm:presLayoutVars>
          <dgm:dir/>
          <dgm:animLvl val="lvl"/>
          <dgm:resizeHandles val="exact"/>
        </dgm:presLayoutVars>
      </dgm:prSet>
      <dgm:spPr/>
    </dgm:pt>
    <dgm:pt modelId="{0B94F194-4BAC-464A-AFCE-2A23108E40E7}" type="pres">
      <dgm:prSet presAssocID="{6C6A0E5E-D083-46D5-860E-E85DBBFFEDF2}" presName="parTxOnly" presStyleLbl="node1" presStyleIdx="0" presStyleCnt="3" custScaleX="125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CEAC9-D666-40EE-853B-AAD7EC329F86}" type="pres">
      <dgm:prSet presAssocID="{D1890AED-FDF5-449C-B665-486BB040DA37}" presName="parTxOnlySpace" presStyleCnt="0"/>
      <dgm:spPr/>
    </dgm:pt>
    <dgm:pt modelId="{C4ED05BE-EAC0-44A2-8D11-FCBE1A99939C}" type="pres">
      <dgm:prSet presAssocID="{1ABBBDAF-72B7-499B-85BB-513E415E8BB0}" presName="parTxOnly" presStyleLbl="node1" presStyleIdx="1" presStyleCnt="3" custScaleX="144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539273-D96B-42B9-8DDA-0FA411F4D208}" type="pres">
      <dgm:prSet presAssocID="{CD839C51-1BD0-4CD2-806B-ADAA4E45C429}" presName="parTxOnlySpace" presStyleCnt="0"/>
      <dgm:spPr/>
    </dgm:pt>
    <dgm:pt modelId="{4DA1034E-FD58-493E-B7CF-12C035FC5F91}" type="pres">
      <dgm:prSet presAssocID="{824018F0-ADEC-4AC8-92BE-130BB0C35C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B03312-65E9-4FFE-AB19-AE788A1CB896}" type="presOf" srcId="{6C6A0E5E-D083-46D5-860E-E85DBBFFEDF2}" destId="{0B94F194-4BAC-464A-AFCE-2A23108E40E7}" srcOrd="0" destOrd="0" presId="urn:microsoft.com/office/officeart/2005/8/layout/chevron1"/>
    <dgm:cxn modelId="{9E546A24-1E8E-4AE4-9864-94CCE78C1C98}" type="presOf" srcId="{1ABBBDAF-72B7-499B-85BB-513E415E8BB0}" destId="{C4ED05BE-EAC0-44A2-8D11-FCBE1A99939C}" srcOrd="0" destOrd="0" presId="urn:microsoft.com/office/officeart/2005/8/layout/chevron1"/>
    <dgm:cxn modelId="{C1BABDF8-2FF9-45F1-BD26-3435B2DAD7D1}" srcId="{9518E3B6-458A-4EC5-8024-82EC727B43B3}" destId="{824018F0-ADEC-4AC8-92BE-130BB0C35C8E}" srcOrd="2" destOrd="0" parTransId="{0FF8FA7A-BC96-4BAD-8707-AB2C5B84C13C}" sibTransId="{27B8D5BC-6963-4094-9CE6-D0AE22C9AFF5}"/>
    <dgm:cxn modelId="{BCEFB9A4-8228-4100-93BF-1D7404CE8504}" srcId="{9518E3B6-458A-4EC5-8024-82EC727B43B3}" destId="{6C6A0E5E-D083-46D5-860E-E85DBBFFEDF2}" srcOrd="0" destOrd="0" parTransId="{4FBD2DD7-B720-4F0E-9DB3-2F86E79E89C3}" sibTransId="{D1890AED-FDF5-449C-B665-486BB040DA37}"/>
    <dgm:cxn modelId="{15B85EC5-E76E-40DF-9716-D996FD7F1EE3}" type="presOf" srcId="{9518E3B6-458A-4EC5-8024-82EC727B43B3}" destId="{0B9877D1-07DE-426C-8342-6FC0A3033CA6}" srcOrd="0" destOrd="0" presId="urn:microsoft.com/office/officeart/2005/8/layout/chevron1"/>
    <dgm:cxn modelId="{6A115F65-E702-4880-B6CC-B43D9E28FF95}" type="presOf" srcId="{824018F0-ADEC-4AC8-92BE-130BB0C35C8E}" destId="{4DA1034E-FD58-493E-B7CF-12C035FC5F91}" srcOrd="0" destOrd="0" presId="urn:microsoft.com/office/officeart/2005/8/layout/chevron1"/>
    <dgm:cxn modelId="{18C79E20-DBDE-4DAD-95D4-EEAC30093BB3}" srcId="{9518E3B6-458A-4EC5-8024-82EC727B43B3}" destId="{1ABBBDAF-72B7-499B-85BB-513E415E8BB0}" srcOrd="1" destOrd="0" parTransId="{C6BC6684-4555-4E1A-A735-6CD6DB55E9F4}" sibTransId="{CD839C51-1BD0-4CD2-806B-ADAA4E45C429}"/>
    <dgm:cxn modelId="{1D400EDD-2B66-4E6C-A330-78E2637392E0}" type="presParOf" srcId="{0B9877D1-07DE-426C-8342-6FC0A3033CA6}" destId="{0B94F194-4BAC-464A-AFCE-2A23108E40E7}" srcOrd="0" destOrd="0" presId="urn:microsoft.com/office/officeart/2005/8/layout/chevron1"/>
    <dgm:cxn modelId="{4459E0DB-1000-49FD-BB83-150B9DAECC85}" type="presParOf" srcId="{0B9877D1-07DE-426C-8342-6FC0A3033CA6}" destId="{302CEAC9-D666-40EE-853B-AAD7EC329F86}" srcOrd="1" destOrd="0" presId="urn:microsoft.com/office/officeart/2005/8/layout/chevron1"/>
    <dgm:cxn modelId="{306B41FD-6AE2-48E3-A839-B429CCBCD9D7}" type="presParOf" srcId="{0B9877D1-07DE-426C-8342-6FC0A3033CA6}" destId="{C4ED05BE-EAC0-44A2-8D11-FCBE1A99939C}" srcOrd="2" destOrd="0" presId="urn:microsoft.com/office/officeart/2005/8/layout/chevron1"/>
    <dgm:cxn modelId="{97441DA8-23D3-4C09-86BE-ED9E98576E53}" type="presParOf" srcId="{0B9877D1-07DE-426C-8342-6FC0A3033CA6}" destId="{C2539273-D96B-42B9-8DDA-0FA411F4D208}" srcOrd="3" destOrd="0" presId="urn:microsoft.com/office/officeart/2005/8/layout/chevron1"/>
    <dgm:cxn modelId="{71E9E69D-6A3A-4E3C-ACF4-086599ADC440}" type="presParOf" srcId="{0B9877D1-07DE-426C-8342-6FC0A3033CA6}" destId="{4DA1034E-FD58-493E-B7CF-12C035FC5F9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F194-4BAC-464A-AFCE-2A23108E40E7}">
      <dsp:nvSpPr>
        <dsp:cNvPr id="0" name=""/>
        <dsp:cNvSpPr/>
      </dsp:nvSpPr>
      <dsp:spPr>
        <a:xfrm>
          <a:off x="1" y="249057"/>
          <a:ext cx="2046695" cy="818678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Levi &amp; Co	</a:t>
          </a:r>
          <a:endParaRPr lang="en-GB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9340" y="249057"/>
        <a:ext cx="1228017" cy="818678"/>
      </dsp:txXfrm>
    </dsp:sp>
    <dsp:sp modelId="{C4ED05BE-EAC0-44A2-8D11-FCBE1A99939C}">
      <dsp:nvSpPr>
        <dsp:cNvPr id="0" name=""/>
        <dsp:cNvSpPr/>
      </dsp:nvSpPr>
      <dsp:spPr>
        <a:xfrm>
          <a:off x="1843705" y="238734"/>
          <a:ext cx="2046695" cy="818678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Pharisees</a:t>
          </a:r>
          <a:endParaRPr lang="en-GB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53044" y="238734"/>
        <a:ext cx="1228017" cy="818678"/>
      </dsp:txXfrm>
    </dsp:sp>
    <dsp:sp modelId="{4DA1034E-FD58-493E-B7CF-12C035FC5F91}">
      <dsp:nvSpPr>
        <dsp:cNvPr id="0" name=""/>
        <dsp:cNvSpPr/>
      </dsp:nvSpPr>
      <dsp:spPr>
        <a:xfrm>
          <a:off x="3687410" y="249057"/>
          <a:ext cx="2046695" cy="818678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Jesus</a:t>
          </a:r>
          <a:endParaRPr lang="en-GB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96749" y="249057"/>
        <a:ext cx="1228017" cy="81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45CE3-8A80-44A9-B6A6-2A512200FB3C}">
      <dsp:nvSpPr>
        <dsp:cNvPr id="0" name=""/>
        <dsp:cNvSpPr/>
      </dsp:nvSpPr>
      <dsp:spPr>
        <a:xfrm>
          <a:off x="0" y="363581"/>
          <a:ext cx="2188623" cy="875449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effectLst/>
            </a:rPr>
            <a:t>Riff Raff	</a:t>
          </a:r>
          <a:endParaRPr lang="en-GB" sz="19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sp:txBody>
      <dsp:txXfrm>
        <a:off x="437725" y="363581"/>
        <a:ext cx="1313174" cy="875449"/>
      </dsp:txXfrm>
    </dsp:sp>
    <dsp:sp modelId="{E54F1721-A434-40FB-B539-A0479E9B9AE3}">
      <dsp:nvSpPr>
        <dsp:cNvPr id="0" name=""/>
        <dsp:cNvSpPr/>
      </dsp:nvSpPr>
      <dsp:spPr>
        <a:xfrm>
          <a:off x="1971558" y="319625"/>
          <a:ext cx="2188623" cy="875449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effectLst/>
            </a:rPr>
            <a:t>Religious</a:t>
          </a:r>
          <a:endParaRPr lang="en-GB" sz="21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sp:txBody>
      <dsp:txXfrm>
        <a:off x="2409283" y="319625"/>
        <a:ext cx="1313174" cy="875449"/>
      </dsp:txXfrm>
    </dsp:sp>
    <dsp:sp modelId="{21BDF868-1833-4E14-ABAB-74E25EF30E83}">
      <dsp:nvSpPr>
        <dsp:cNvPr id="0" name=""/>
        <dsp:cNvSpPr/>
      </dsp:nvSpPr>
      <dsp:spPr>
        <a:xfrm>
          <a:off x="3941319" y="319625"/>
          <a:ext cx="2188623" cy="875449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effectLst/>
            </a:rPr>
            <a:t>Redeemer</a:t>
          </a:r>
          <a:endParaRPr lang="en-GB" sz="21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0000"/>
            </a:solidFill>
            <a:effectLst/>
          </a:endParaRPr>
        </a:p>
      </dsp:txBody>
      <dsp:txXfrm>
        <a:off x="4379044" y="319625"/>
        <a:ext cx="1313174" cy="875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F194-4BAC-464A-AFCE-2A23108E40E7}">
      <dsp:nvSpPr>
        <dsp:cNvPr id="0" name=""/>
        <dsp:cNvSpPr/>
      </dsp:nvSpPr>
      <dsp:spPr>
        <a:xfrm>
          <a:off x="3829" y="283560"/>
          <a:ext cx="2736494" cy="873038"/>
        </a:xfrm>
        <a:prstGeom prst="chevron">
          <a:avLst/>
        </a:prstGeom>
        <a:solidFill>
          <a:srgbClr val="FF990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Riff Raff  Encounter God	</a:t>
          </a:r>
          <a:endParaRPr lang="en-GB" sz="2000" b="1" kern="1200" cap="none" spc="50" dirty="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440348" y="283560"/>
        <a:ext cx="1863456" cy="873038"/>
      </dsp:txXfrm>
    </dsp:sp>
    <dsp:sp modelId="{C4ED05BE-EAC0-44A2-8D11-FCBE1A99939C}">
      <dsp:nvSpPr>
        <dsp:cNvPr id="0" name=""/>
        <dsp:cNvSpPr/>
      </dsp:nvSpPr>
      <dsp:spPr>
        <a:xfrm>
          <a:off x="2522064" y="283560"/>
          <a:ext cx="3163802" cy="873038"/>
        </a:xfrm>
        <a:prstGeom prst="chevron">
          <a:avLst/>
        </a:prstGeom>
        <a:solidFill>
          <a:srgbClr val="FF990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Religious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GB" sz="1600" b="1" kern="1200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Counter -Act God</a:t>
          </a:r>
          <a:endParaRPr lang="en-GB" sz="1600" b="1" kern="1200" cap="none" spc="50" dirty="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958583" y="283560"/>
        <a:ext cx="2290764" cy="873038"/>
      </dsp:txXfrm>
    </dsp:sp>
    <dsp:sp modelId="{4DA1034E-FD58-493E-B7CF-12C035FC5F91}">
      <dsp:nvSpPr>
        <dsp:cNvPr id="0" name=""/>
        <dsp:cNvSpPr/>
      </dsp:nvSpPr>
      <dsp:spPr>
        <a:xfrm>
          <a:off x="5467607" y="283560"/>
          <a:ext cx="2182595" cy="873038"/>
        </a:xfrm>
        <a:prstGeom prst="chevron">
          <a:avLst/>
        </a:prstGeom>
        <a:solidFill>
          <a:srgbClr val="FF990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50" dirty="0" smtClean="0">
              <a:ln w="28575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rgbClr val="0C0C1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Redeemer  Is God</a:t>
          </a:r>
          <a:endParaRPr lang="en-GB" sz="2000" b="1" kern="1200" cap="none" spc="50" dirty="0">
            <a:ln w="28575">
              <a:solidFill>
                <a:srgbClr val="000000">
                  <a:alpha val="6500"/>
                </a:srgbClr>
              </a:solidFill>
              <a:prstDash val="solid"/>
            </a:ln>
            <a:solidFill>
              <a:srgbClr val="0C0C12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5904126" y="283560"/>
        <a:ext cx="1309557" cy="87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647FD22-6224-4D63-A590-FBEF513ECFF7}" type="datetimeFigureOut">
              <a:rPr lang="en-GB" smtClean="0"/>
              <a:t>08/06/2013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522F2A8-D535-424B-BE4D-F1CB4F303CC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55576" y="1521578"/>
            <a:ext cx="7776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2400" b="1" dirty="0" smtClean="0"/>
              <a:t>Then </a:t>
            </a:r>
            <a:r>
              <a:rPr lang="en-GB" sz="2400" b="1" dirty="0"/>
              <a:t>Jesus went again to walk alongside the lake. Again a crowd came to him, and he taught them. Strolling along, he saw Levi, son of </a:t>
            </a:r>
            <a:r>
              <a:rPr lang="en-GB" sz="2400" b="1" dirty="0" err="1"/>
              <a:t>Alphaeus</a:t>
            </a:r>
            <a:r>
              <a:rPr lang="en-GB" sz="2400" b="1" dirty="0"/>
              <a:t>, at his work collecting taxes. Jesus said, “Come along with me.” He </a:t>
            </a:r>
            <a:r>
              <a:rPr lang="en-GB" sz="2400" b="1" dirty="0" smtClean="0"/>
              <a:t>came. Later </a:t>
            </a:r>
            <a:r>
              <a:rPr lang="en-GB" sz="2400" b="1" dirty="0"/>
              <a:t>Jesus and his disciples were at home having supper with a collection of disreputable guests. Unlikely as it seems, more than a few of them had become followers. The religion scholars and Pharisees saw him keeping this kind of company and lit into his disciples: “What kind of example is this, acting </a:t>
            </a:r>
            <a:r>
              <a:rPr lang="en-GB" sz="2400" b="1" dirty="0" err="1"/>
              <a:t>cozy</a:t>
            </a:r>
            <a:r>
              <a:rPr lang="en-GB" sz="2400" b="1" dirty="0"/>
              <a:t> with the riffraff?” </a:t>
            </a:r>
            <a:r>
              <a:rPr lang="en-GB" sz="2400" b="1" dirty="0" smtClean="0"/>
              <a:t>Jesus</a:t>
            </a:r>
            <a:r>
              <a:rPr lang="en-GB" sz="2400" b="1" dirty="0"/>
              <a:t>, overhearing, shot back, “Who needs a doctor: the healthy or the sick? I’m here inviting the sin-sick, not the spiritually-fit.”  (</a:t>
            </a:r>
            <a:r>
              <a:rPr lang="en-GB" sz="2400" b="1" dirty="0" err="1"/>
              <a:t>Msg</a:t>
            </a:r>
            <a:r>
              <a:rPr lang="en-GB" sz="24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32656"/>
            <a:ext cx="6865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cap="all" dirty="0">
                <a:solidFill>
                  <a:srgbClr val="FFC000"/>
                </a:solidFill>
                <a:ea typeface="+mj-ea"/>
                <a:cs typeface="Tunga" pitchFamily="2"/>
              </a:rPr>
              <a:t>The Calling of Levi – Mark 2:13-17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5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2204864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What Sort of Company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do YOU Keep?</a:t>
            </a:r>
          </a:p>
        </p:txBody>
      </p:sp>
    </p:spTree>
    <p:extLst>
      <p:ext uri="{BB962C8B-B14F-4D97-AF65-F5344CB8AC3E}">
        <p14:creationId xmlns:p14="http://schemas.microsoft.com/office/powerpoint/2010/main" val="41166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5680451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</a:t>
            </a: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93700" y="1127124"/>
          <a:ext cx="5734106" cy="116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0440119"/>
              </p:ext>
            </p:extLst>
          </p:nvPr>
        </p:nvGraphicFramePr>
        <p:xfrm>
          <a:off x="2256684" y="2636912"/>
          <a:ext cx="6131740" cy="15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62734763"/>
              </p:ext>
            </p:extLst>
          </p:nvPr>
        </p:nvGraphicFramePr>
        <p:xfrm>
          <a:off x="1043608" y="4509120"/>
          <a:ext cx="765403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C000"/>
                </a:solidFill>
              </a:rPr>
              <a:t>The Calling of Levi – Mark 2:13-17</a:t>
            </a:r>
            <a:endParaRPr lang="en-GB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76872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Who </a:t>
            </a:r>
            <a:r>
              <a:rPr lang="en-GB" sz="3600" b="1" dirty="0" smtClean="0"/>
              <a:t>are</a:t>
            </a:r>
            <a:r>
              <a:rPr lang="en-GB" sz="3600" b="1" dirty="0" smtClean="0"/>
              <a:t> </a:t>
            </a:r>
            <a:r>
              <a:rPr lang="en-GB" sz="3600" b="1" dirty="0" smtClean="0"/>
              <a:t>more lost?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3600" b="1" dirty="0" smtClean="0"/>
              <a:t>The so-called Riff-Raff </a:t>
            </a:r>
          </a:p>
          <a:p>
            <a:pPr algn="ctr"/>
            <a:r>
              <a:rPr lang="en-GB" sz="3600" b="1" dirty="0" smtClean="0"/>
              <a:t>or the Religious?</a:t>
            </a:r>
            <a:endParaRPr lang="en-GB" sz="3600" b="1" dirty="0"/>
          </a:p>
        </p:txBody>
      </p:sp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4600" y="548680"/>
            <a:ext cx="41148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2800" b="1" dirty="0">
                <a:solidFill>
                  <a:srgbClr val="FFC000"/>
                </a:solidFill>
              </a:rPr>
              <a:t>What Sort of Company do YOU Keep?</a:t>
            </a:r>
          </a:p>
          <a:p>
            <a:pPr eaLnBrk="1" hangingPunct="1"/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692275"/>
            <a:ext cx="2932113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4032" y="127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Representing the Riff-Raff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          </a:t>
            </a:r>
            <a:r>
              <a:rPr lang="en-GB" sz="2800" b="1" dirty="0" smtClean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Levi </a:t>
            </a:r>
            <a:r>
              <a:rPr lang="en-GB" sz="2800" b="1" dirty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– The Tax Collector</a:t>
            </a:r>
          </a:p>
        </p:txBody>
      </p:sp>
    </p:spTree>
    <p:extLst>
      <p:ext uri="{BB962C8B-B14F-4D97-AF65-F5344CB8AC3E}">
        <p14:creationId xmlns:p14="http://schemas.microsoft.com/office/powerpoint/2010/main" val="8970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276724" cy="615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70818" y="39721"/>
            <a:ext cx="624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2800" b="1" dirty="0">
                <a:solidFill>
                  <a:srgbClr val="FFC000"/>
                </a:solidFill>
              </a:rPr>
              <a:t>Representing </a:t>
            </a:r>
            <a:r>
              <a:rPr lang="en-GB" sz="2800" b="1" dirty="0" smtClean="0">
                <a:solidFill>
                  <a:srgbClr val="FFC000"/>
                </a:solidFill>
              </a:rPr>
              <a:t>the Religious -</a:t>
            </a:r>
          </a:p>
          <a:p>
            <a:pPr algn="ctr" eaLnBrk="1" hangingPunct="1"/>
            <a:r>
              <a:rPr lang="en-GB" sz="2800" b="1" dirty="0" smtClean="0">
                <a:solidFill>
                  <a:srgbClr val="FFC000"/>
                </a:solidFill>
              </a:rPr>
              <a:t>                                             The Pharisees</a:t>
            </a:r>
          </a:p>
          <a:p>
            <a:pPr eaLnBrk="1" hangingPunct="1"/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1275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Representing Redemption – </a:t>
            </a:r>
            <a:r>
              <a:rPr lang="en-GB" sz="3600" b="1" dirty="0" smtClean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 Jesus</a:t>
            </a:r>
            <a:endParaRPr lang="en-GB" sz="3600" b="1" dirty="0">
              <a:solidFill>
                <a:srgbClr val="FFC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101725"/>
            <a:ext cx="46640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741488"/>
            <a:ext cx="6370637" cy="3382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0753" y="548680"/>
            <a:ext cx="5271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The Cross in the middle of Bedlam</a:t>
            </a:r>
          </a:p>
        </p:txBody>
      </p:sp>
    </p:spTree>
    <p:extLst>
      <p:ext uri="{BB962C8B-B14F-4D97-AF65-F5344CB8AC3E}">
        <p14:creationId xmlns:p14="http://schemas.microsoft.com/office/powerpoint/2010/main" val="39797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                                                                      </a:t>
            </a: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REVxMLJ</a:t>
            </a:r>
            <a:endParaRPr lang="en-GB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0753" y="548680"/>
            <a:ext cx="67244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C000"/>
                </a:solidFill>
                <a:latin typeface="Calibri" pitchFamily="34" charset="0"/>
                <a:ea typeface="MS PGothic" pitchFamily="34" charset="-128"/>
              </a:rPr>
              <a:t>The Good News of Jesus comes right to YOU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FFC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0850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8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35</TotalTime>
  <Words>274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PowerPoint Presentation</vt:lpstr>
      <vt:lpstr>PowerPoint Presentation</vt:lpstr>
      <vt:lpstr>PowerPoint Presentation</vt:lpstr>
      <vt:lpstr>What Sort of Company do YOU Keep?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Calling of Levi – Mark 2:13-17</dc:title>
  <dc:creator>Mark</dc:creator>
  <cp:lastModifiedBy>Mark</cp:lastModifiedBy>
  <cp:revision>4</cp:revision>
  <dcterms:created xsi:type="dcterms:W3CDTF">2013-06-07T12:47:38Z</dcterms:created>
  <dcterms:modified xsi:type="dcterms:W3CDTF">2013-06-08T18:22:20Z</dcterms:modified>
</cp:coreProperties>
</file>